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9" r:id="rId2"/>
    <p:sldId id="256" r:id="rId3"/>
    <p:sldId id="260" r:id="rId4"/>
    <p:sldId id="275" r:id="rId5"/>
    <p:sldId id="270" r:id="rId6"/>
    <p:sldId id="271" r:id="rId7"/>
    <p:sldId id="272" r:id="rId8"/>
    <p:sldId id="273" r:id="rId9"/>
    <p:sldId id="274" r:id="rId10"/>
    <p:sldId id="266" r:id="rId11"/>
    <p:sldId id="267" r:id="rId12"/>
  </p:sldIdLst>
  <p:sldSz cx="9144000" cy="6858000" type="screen4x3"/>
  <p:notesSz cx="6858000" cy="9144000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>
        <p:scale>
          <a:sx n="80" d="100"/>
          <a:sy n="80" d="100"/>
        </p:scale>
        <p:origin x="-2502" y="-7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9DDD204-793F-4EBF-B347-0358095B5E04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0086-E81D-4B0A-941E-CFC06A95B93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44DA4-3B93-46A6-9E42-E18492682AC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1CF7F-49A5-4D92-8120-00C7E1DA0E8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A6B9E-93AD-451C-9125-37F16795FB2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53B8B-81EE-45F0-99D9-656917A5A683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B2DDB-59B4-4DEA-BE61-5A75567EADA7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61EB7-4B9E-46ED-99B3-6E01EF2D146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E9DC8-6CAF-4D35-A877-63B10CCA60E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864A9-FC98-41DC-B3DA-6B20768CFF09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C6F1-FDFE-4AF5-816F-99BD2C219BEB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 cstate="print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2CCBAEFF-4B00-49B5-BF74-94DC02F3B683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5" Type="http://schemas.openxmlformats.org/officeDocument/2006/relationships/image" Target="../media/image3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Relationship Id="rId1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16%20Slapstick%20Chase.wav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wholeschool Emai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8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43608" y="260648"/>
            <a:ext cx="68407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3200" dirty="0" smtClean="0">
                <a:latin typeface="Arial Rounded MT Bold" pitchFamily="34" charset="0"/>
                <a:cs typeface="Aharoni" pitchFamily="2" charset="-79"/>
              </a:rPr>
              <a:t>OUR TEAM DISCERNED THAT OUR FOCUS NEEDS TO BE</a:t>
            </a:r>
            <a:endParaRPr lang="en-AU" sz="3200" dirty="0">
              <a:latin typeface="Arial Rounded MT Bold" pitchFamily="34" charset="0"/>
              <a:cs typeface="Aharoni" pitchFamily="2" charset="-79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5" t="16124" r="34166" b="53136"/>
          <a:stretch/>
        </p:blipFill>
        <p:spPr>
          <a:xfrm>
            <a:off x="2754284" y="3784709"/>
            <a:ext cx="2159174" cy="1459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9770" y="2261598"/>
            <a:ext cx="1405555" cy="933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10331" y="3627753"/>
            <a:ext cx="1829246" cy="121494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74674" y="1728950"/>
            <a:ext cx="1788871" cy="1188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215" y="382903"/>
            <a:ext cx="1212266" cy="1825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27174" y="2179421"/>
            <a:ext cx="1488324" cy="988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77772" y="3600425"/>
            <a:ext cx="1449783" cy="962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943082" y="4073087"/>
            <a:ext cx="1672098" cy="1110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90449" y="1893812"/>
            <a:ext cx="1559660" cy="1035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3617" y="3799017"/>
            <a:ext cx="1320564" cy="877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73743" y="4451841"/>
            <a:ext cx="1825208" cy="1212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208113"/>
            <a:ext cx="1296144" cy="1951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85" y="224260"/>
            <a:ext cx="1066727" cy="1606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774" y="1585863"/>
            <a:ext cx="1261811" cy="1968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39748" y="836712"/>
            <a:ext cx="7993063" cy="433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AU" sz="3600" b="1" dirty="0">
              <a:latin typeface="Arial Rounded MT Bold" pitchFamily="34" charset="0"/>
              <a:cs typeface="Aharoni" pitchFamily="2" charset="-79"/>
            </a:endParaRPr>
          </a:p>
          <a:p>
            <a:pPr algn="ctr">
              <a:spcBef>
                <a:spcPct val="50000"/>
              </a:spcBef>
            </a:pPr>
            <a:r>
              <a:rPr lang="en-AU" sz="8000" b="1" dirty="0">
                <a:latin typeface="Arial Rounded MT Bold" pitchFamily="34" charset="0"/>
                <a:cs typeface="Aharoni" pitchFamily="2" charset="-79"/>
              </a:rPr>
              <a:t>AUTHENTIC </a:t>
            </a:r>
            <a:endParaRPr lang="en-AU" sz="8000" b="1" dirty="0" smtClean="0">
              <a:latin typeface="Arial Rounded MT Bold" pitchFamily="34" charset="0"/>
              <a:cs typeface="Aharoni" pitchFamily="2" charset="-79"/>
            </a:endParaRPr>
          </a:p>
          <a:p>
            <a:pPr algn="ctr">
              <a:spcBef>
                <a:spcPct val="50000"/>
              </a:spcBef>
            </a:pPr>
            <a:r>
              <a:rPr lang="en-AU" sz="8000" b="1" dirty="0" smtClean="0">
                <a:latin typeface="Arial Rounded MT Bold" pitchFamily="34" charset="0"/>
                <a:cs typeface="Aharoni" pitchFamily="2" charset="-79"/>
              </a:rPr>
              <a:t>LEARNING</a:t>
            </a:r>
            <a:endParaRPr lang="en-AU" sz="8000" b="1" dirty="0">
              <a:latin typeface="Arial Rounded MT Bold" pitchFamily="34" charset="0"/>
              <a:cs typeface="Aharoni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55650" y="4076700"/>
            <a:ext cx="7775575" cy="2448644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endParaRPr lang="en-A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r>
              <a:rPr lang="en-A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Leaders </a:t>
            </a:r>
            <a:r>
              <a:rPr lang="en-A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Transforming Leaders and Learning</a:t>
            </a:r>
          </a:p>
          <a:p>
            <a:pPr algn="ctr">
              <a:lnSpc>
                <a:spcPct val="80000"/>
              </a:lnSpc>
            </a:pPr>
            <a:endParaRPr lang="en-A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r>
              <a:rPr lang="en-A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 </a:t>
            </a:r>
            <a:r>
              <a:rPr lang="en-A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 Presentation</a:t>
            </a:r>
          </a:p>
          <a:p>
            <a:pPr algn="ctr">
              <a:lnSpc>
                <a:spcPct val="80000"/>
              </a:lnSpc>
            </a:pPr>
            <a:r>
              <a:rPr lang="en-A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August 2011</a:t>
            </a:r>
          </a:p>
        </p:txBody>
      </p:sp>
      <p:pic>
        <p:nvPicPr>
          <p:cNvPr id="2052" name="Picture 4" descr="st josephs condo nsw logo no bord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04813"/>
            <a:ext cx="3744912" cy="35099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16 Slapstick Chase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56376" y="836712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latin typeface="Arial Rounded MT Bold" pitchFamily="34" charset="0"/>
                <a:cs typeface="Aharoni" pitchFamily="2" charset="-79"/>
              </a:rPr>
              <a:t>IN THE BEGINNING THERE WERE QUESTIONS THAT HAD TO BE PONDERED……</a:t>
            </a:r>
            <a:endParaRPr lang="en-AU" dirty="0">
              <a:latin typeface="Arial Rounded MT Bold" pitchFamily="34" charset="0"/>
              <a:cs typeface="Aharoni" pitchFamily="2" charset="-79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268760"/>
            <a:ext cx="3168352" cy="4770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5000">
        <p:wipe/>
      </p:transition>
    </mc:Choice>
    <mc:Fallback xmlns="">
      <p:transition advClick="0" advTm="5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857498" y="764704"/>
            <a:ext cx="7416800" cy="192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3200" dirty="0" smtClean="0">
                <a:latin typeface="Arial Rounded MT Bold" pitchFamily="34" charset="0"/>
                <a:cs typeface="Aharoni" pitchFamily="2" charset="-79"/>
              </a:rPr>
              <a:t>WHAT IS OUR SHARED VIEW?</a:t>
            </a:r>
          </a:p>
          <a:p>
            <a:pPr algn="ctr">
              <a:spcBef>
                <a:spcPct val="50000"/>
              </a:spcBef>
            </a:pPr>
            <a:endParaRPr lang="en-AU" sz="4000" dirty="0">
              <a:latin typeface="Aharoni" pitchFamily="2" charset="-79"/>
              <a:cs typeface="Aharoni" pitchFamily="2" charset="-79"/>
            </a:endParaRPr>
          </a:p>
          <a:p>
            <a:pPr algn="ctr">
              <a:spcBef>
                <a:spcPct val="50000"/>
              </a:spcBef>
            </a:pP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6375" y="2113310"/>
            <a:ext cx="3650416" cy="2424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75845" y="2113310"/>
            <a:ext cx="3650415" cy="2424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15241" y="2113311"/>
            <a:ext cx="3650416" cy="2424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84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60648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AU" sz="3200" dirty="0">
                <a:latin typeface="Arial Rounded MT Bold" pitchFamily="34" charset="0"/>
                <a:cs typeface="Aharoni" pitchFamily="2" charset="-79"/>
              </a:rPr>
              <a:t>What </a:t>
            </a:r>
            <a:r>
              <a:rPr lang="en-AU" sz="3200" dirty="0" smtClean="0">
                <a:latin typeface="Arial Rounded MT Bold" pitchFamily="34" charset="0"/>
                <a:cs typeface="Aharoni" pitchFamily="2" charset="-79"/>
              </a:rPr>
              <a:t>are our strengths?</a:t>
            </a:r>
            <a:r>
              <a:rPr lang="en-AU" sz="4000" dirty="0" smtClean="0">
                <a:latin typeface="Aharoni" pitchFamily="2" charset="-79"/>
                <a:cs typeface="Aharoni" pitchFamily="2" charset="-79"/>
              </a:rPr>
              <a:t/>
            </a:r>
            <a:br>
              <a:rPr lang="en-AU" sz="4000" dirty="0" smtClean="0">
                <a:latin typeface="Aharoni" pitchFamily="2" charset="-79"/>
                <a:cs typeface="Aharoni" pitchFamily="2" charset="-79"/>
              </a:rPr>
            </a:br>
            <a:endParaRPr lang="en-AU" sz="4000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19440" y="1676667"/>
            <a:ext cx="3995936" cy="2654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18621" y="1687276"/>
            <a:ext cx="4011411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005707"/>
            <a:ext cx="2493494" cy="3890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2779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9872" y="1268760"/>
            <a:ext cx="3276025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3200" dirty="0" smtClean="0">
                <a:latin typeface="Arial Rounded MT Bold" pitchFamily="34" charset="0"/>
                <a:cs typeface="Aharoni" pitchFamily="2" charset="-79"/>
              </a:rPr>
              <a:t>WHAT ABOUT </a:t>
            </a:r>
          </a:p>
          <a:p>
            <a:pPr algn="ctr">
              <a:spcBef>
                <a:spcPct val="50000"/>
              </a:spcBef>
            </a:pPr>
            <a:r>
              <a:rPr lang="en-AU" sz="3200" dirty="0" smtClean="0">
                <a:latin typeface="Arial Rounded MT Bold" pitchFamily="34" charset="0"/>
                <a:cs typeface="Aharoni" pitchFamily="2" charset="-79"/>
              </a:rPr>
              <a:t>RED LIGHTS?</a:t>
            </a:r>
          </a:p>
          <a:p>
            <a:pPr algn="ctr">
              <a:spcBef>
                <a:spcPct val="50000"/>
              </a:spcBef>
            </a:pPr>
            <a:r>
              <a:rPr lang="en-AU" sz="3200" dirty="0" smtClean="0">
                <a:latin typeface="Arial Rounded MT Bold" pitchFamily="34" charset="0"/>
                <a:cs typeface="Aharoni" pitchFamily="2" charset="-79"/>
              </a:rPr>
              <a:t>WHAT CAN WE </a:t>
            </a:r>
          </a:p>
          <a:p>
            <a:pPr algn="ctr">
              <a:spcBef>
                <a:spcPct val="50000"/>
              </a:spcBef>
            </a:pPr>
            <a:r>
              <a:rPr lang="en-AU" sz="3200" dirty="0" smtClean="0">
                <a:latin typeface="Arial Rounded MT Bold" pitchFamily="34" charset="0"/>
                <a:cs typeface="Aharoni" pitchFamily="2" charset="-79"/>
              </a:rPr>
              <a:t>DO BETTER? </a:t>
            </a:r>
            <a:endParaRPr lang="en-AU" sz="3200" dirty="0">
              <a:latin typeface="Arial Rounded MT Bold" pitchFamily="34" charset="0"/>
              <a:cs typeface="Aharoni" pitchFamily="2" charset="-79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89770" y="1036962"/>
            <a:ext cx="3252493" cy="2160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628800"/>
            <a:ext cx="2133454" cy="3212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730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836712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 smtClean="0">
                <a:latin typeface="Arial Rounded MT Bold" pitchFamily="34" charset="0"/>
                <a:cs typeface="Aharoni" pitchFamily="2" charset="-79"/>
              </a:rPr>
              <a:t>WHAT EVIDENCE DO WE HAVE?</a:t>
            </a:r>
            <a:endParaRPr lang="en-AU" sz="3200" dirty="0">
              <a:latin typeface="Arial Rounded MT Bold" pitchFamily="34" charset="0"/>
              <a:cs typeface="Aharoni" pitchFamily="2" charset="-79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0859" y="2077827"/>
            <a:ext cx="3542269" cy="23527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93725" y="2061119"/>
            <a:ext cx="3562350" cy="23660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048" y="1483043"/>
            <a:ext cx="2352702" cy="354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77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8534" y="1124744"/>
            <a:ext cx="38164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 smtClean="0">
                <a:latin typeface="Arial Rounded MT Bold" pitchFamily="34" charset="0"/>
                <a:cs typeface="Aharoni" pitchFamily="2" charset="-79"/>
              </a:rPr>
              <a:t>WE HAD TO THINK </a:t>
            </a:r>
          </a:p>
          <a:p>
            <a:pPr algn="ctr"/>
            <a:r>
              <a:rPr lang="en-AU" sz="3200" dirty="0" smtClean="0">
                <a:latin typeface="Arial Rounded MT Bold" pitchFamily="34" charset="0"/>
                <a:cs typeface="Aharoni" pitchFamily="2" charset="-79"/>
              </a:rPr>
              <a:t>HARD AND WORK </a:t>
            </a:r>
          </a:p>
          <a:p>
            <a:pPr algn="ctr"/>
            <a:r>
              <a:rPr lang="en-AU" sz="3200" dirty="0" smtClean="0">
                <a:latin typeface="Arial Rounded MT Bold" pitchFamily="34" charset="0"/>
                <a:cs typeface="Aharoni" pitchFamily="2" charset="-79"/>
              </a:rPr>
              <a:t>AS A TEAM BUT THEN…..</a:t>
            </a:r>
            <a:endParaRPr lang="en-AU" sz="3200" dirty="0">
              <a:latin typeface="Arial Rounded MT Bold" pitchFamily="34" charset="0"/>
              <a:cs typeface="Aharoni" pitchFamily="2" charset="-79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83250" y="1164369"/>
            <a:ext cx="4283968" cy="2845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6314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284" y="1115477"/>
            <a:ext cx="32403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 smtClean="0">
                <a:latin typeface="Arial Rounded MT Bold" pitchFamily="34" charset="0"/>
                <a:cs typeface="Aharoni" pitchFamily="2" charset="-79"/>
              </a:rPr>
              <a:t>WE CAME TO AN AGREEMENT ABOUT WHERE TO HEAD NEXT….</a:t>
            </a:r>
            <a:endParaRPr lang="en-AU" sz="3200" dirty="0">
              <a:latin typeface="Arial Rounded MT Bold" pitchFamily="34" charset="0"/>
              <a:cs typeface="Aharoni" pitchFamily="2" charset="-79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5" t="16124" r="34166" b="53136"/>
          <a:stretch/>
        </p:blipFill>
        <p:spPr>
          <a:xfrm>
            <a:off x="3923928" y="1115477"/>
            <a:ext cx="4542535" cy="3070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1679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0">
        <p:wipe/>
      </p:transition>
    </mc:Choice>
    <mc:Fallback xmlns="">
      <p:transition advClick="0" advTm="4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TC101859862[[fn=Urban Pop]]</Template>
  <TotalTime>463</TotalTime>
  <Words>86</Words>
  <Application>Microsoft Office PowerPoint</Application>
  <PresentationFormat>On-screen Show (4:3)</PresentationFormat>
  <Paragraphs>21</Paragraphs>
  <Slides>11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Urban Pop</vt:lpstr>
      <vt:lpstr>PowerPoint Presentation</vt:lpstr>
      <vt:lpstr>PowerPoint Presentation</vt:lpstr>
      <vt:lpstr>IN THE BEGINNING THERE WERE QUESTIONS THAT HAD TO BE PONDERED……</vt:lpstr>
      <vt:lpstr>PowerPoint Presentation</vt:lpstr>
      <vt:lpstr>What are our strengths?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kristy.ticehurst</dc:creator>
  <cp:lastModifiedBy>paula.leadbitter</cp:lastModifiedBy>
  <cp:revision>21</cp:revision>
  <dcterms:created xsi:type="dcterms:W3CDTF">2011-07-28T00:10:26Z</dcterms:created>
  <dcterms:modified xsi:type="dcterms:W3CDTF">2011-08-12T08:17:24Z</dcterms:modified>
</cp:coreProperties>
</file>